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6" r:id="rId4"/>
    <p:sldId id="267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7E9EC-9B14-4E36-B84C-C52685BD9204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7DD4-C374-49F9-B88F-2031996B1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A DAY AT THE AIRPORT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8382000" cy="41497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Ticket</a:t>
            </a:r>
            <a:r>
              <a:rPr lang="en-US" dirty="0" smtClean="0">
                <a:solidFill>
                  <a:schemeClr val="bg1"/>
                </a:solidFill>
              </a:rPr>
              <a:t>-a piece of paper or card that gives the holder a certain right, especially to enter a place, travel by public transport, or participate in an event. Security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Ticket counter-</a:t>
            </a:r>
            <a:r>
              <a:rPr lang="en-US" dirty="0" smtClean="0">
                <a:solidFill>
                  <a:schemeClr val="bg1"/>
                </a:solidFill>
              </a:rPr>
              <a:t> the place where you buy a </a:t>
            </a:r>
            <a:r>
              <a:rPr lang="en-US" b="1" dirty="0" smtClean="0">
                <a:solidFill>
                  <a:schemeClr val="bg1"/>
                </a:solidFill>
              </a:rPr>
              <a:t>ticket</a:t>
            </a:r>
            <a:r>
              <a:rPr lang="en-US" dirty="0" smtClean="0">
                <a:solidFill>
                  <a:schemeClr val="bg1"/>
                </a:solidFill>
              </a:rPr>
              <a:t> for public transport, the theatre, cinema, etc.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Ticket agent-</a:t>
            </a:r>
            <a:r>
              <a:rPr lang="en-US" dirty="0" smtClean="0">
                <a:solidFill>
                  <a:schemeClr val="bg1"/>
                </a:solidFill>
              </a:rPr>
              <a:t> one who sells transportation or theater and entertainment </a:t>
            </a:r>
            <a:r>
              <a:rPr lang="en-US" b="1" dirty="0" smtClean="0">
                <a:solidFill>
                  <a:schemeClr val="bg1"/>
                </a:solidFill>
              </a:rPr>
              <a:t>tickets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Suitcase</a:t>
            </a:r>
            <a:r>
              <a:rPr lang="en-US" dirty="0" smtClean="0">
                <a:solidFill>
                  <a:schemeClr val="bg1"/>
                </a:solidFill>
              </a:rPr>
              <a:t>-a case with a handle and a hinged lid, used for carrying clothes and other personal possessions.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Arrival and departure monitor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en-US" b="1" dirty="0" err="1" smtClean="0">
                <a:solidFill>
                  <a:schemeClr val="bg1"/>
                </a:solidFill>
              </a:rPr>
              <a:t>monitor</a:t>
            </a:r>
            <a:r>
              <a:rPr lang="en-US" dirty="0" err="1" smtClean="0">
                <a:solidFill>
                  <a:schemeClr val="bg1"/>
                </a:solidFill>
              </a:rPr>
              <a:t>showing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en-US" b="1" dirty="0" smtClean="0">
                <a:solidFill>
                  <a:schemeClr val="bg1"/>
                </a:solidFill>
              </a:rPr>
              <a:t>arrival</a:t>
            </a:r>
            <a:r>
              <a:rPr lang="en-US" dirty="0" smtClean="0">
                <a:solidFill>
                  <a:schemeClr val="bg1"/>
                </a:solidFill>
              </a:rPr>
              <a:t> time at destination </a:t>
            </a:r>
            <a:r>
              <a:rPr lang="en-US" b="1" dirty="0" smtClean="0">
                <a:solidFill>
                  <a:schemeClr val="bg1"/>
                </a:solidFill>
              </a:rPr>
              <a:t>airport</a:t>
            </a:r>
            <a:r>
              <a:rPr lang="en-US" dirty="0" smtClean="0">
                <a:solidFill>
                  <a:schemeClr val="bg1"/>
                </a:solidFill>
              </a:rPr>
              <a:t> and </a:t>
            </a:r>
            <a:r>
              <a:rPr lang="en-US" b="1" dirty="0" smtClean="0">
                <a:solidFill>
                  <a:schemeClr val="bg1"/>
                </a:solidFill>
              </a:rPr>
              <a:t>origin airport</a:t>
            </a:r>
            <a:r>
              <a:rPr lang="en-US" dirty="0" smtClean="0">
                <a:solidFill>
                  <a:schemeClr val="bg1"/>
                </a:solidFill>
              </a:rPr>
              <a:t>.-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CHECK IN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SECURITY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checkpoint</a:t>
            </a:r>
            <a:r>
              <a:rPr lang="en-US" dirty="0" smtClean="0">
                <a:solidFill>
                  <a:schemeClr val="bg1"/>
                </a:solidFill>
              </a:rPr>
              <a:t>- the process of checking that a person is not armed, or carrying something dangerous.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Metal detector</a:t>
            </a:r>
            <a:r>
              <a:rPr lang="en-US" dirty="0" smtClean="0">
                <a:solidFill>
                  <a:schemeClr val="bg1"/>
                </a:solidFill>
              </a:rPr>
              <a:t>-an electronic device </a:t>
            </a:r>
            <a:r>
              <a:rPr lang="en-US" sz="3600" dirty="0" smtClean="0">
                <a:solidFill>
                  <a:schemeClr val="bg1"/>
                </a:solidFill>
              </a:rPr>
              <a:t>that</a:t>
            </a:r>
            <a:r>
              <a:rPr lang="en-US" dirty="0" smtClean="0">
                <a:solidFill>
                  <a:schemeClr val="bg1"/>
                </a:solidFill>
              </a:rPr>
              <a:t> gives an audible or other signal when it is close to metal, used for example to search for buried objects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X-ray machine-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en-US" b="1" dirty="0" smtClean="0">
                <a:solidFill>
                  <a:schemeClr val="bg1"/>
                </a:solidFill>
              </a:rPr>
              <a:t>X rays</a:t>
            </a:r>
            <a:r>
              <a:rPr lang="en-US" dirty="0" smtClean="0">
                <a:solidFill>
                  <a:schemeClr val="bg1"/>
                </a:solidFill>
              </a:rPr>
              <a:t> are electromagnetic radiation that differentially penetrates structures within the body and creates images of these structures on photographic film or a fluorescent screen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Carry-on bag-</a:t>
            </a:r>
            <a:r>
              <a:rPr lang="en-US" dirty="0" smtClean="0">
                <a:solidFill>
                  <a:schemeClr val="bg1"/>
                </a:solidFill>
              </a:rPr>
              <a:t> a small </a:t>
            </a:r>
            <a:r>
              <a:rPr lang="en-US" b="1" dirty="0" smtClean="0">
                <a:solidFill>
                  <a:schemeClr val="bg1"/>
                </a:solidFill>
              </a:rPr>
              <a:t>bag</a:t>
            </a:r>
            <a:r>
              <a:rPr lang="en-US" dirty="0" smtClean="0">
                <a:solidFill>
                  <a:schemeClr val="bg1"/>
                </a:solidFill>
              </a:rPr>
              <a:t> that is taken inside an aircraft by hand personally by a passenger. 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BAGGAGE</a:t>
            </a:r>
            <a:r>
              <a:rPr lang="en-US" dirty="0" smtClean="0"/>
              <a:t>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Baggage claim -</a:t>
            </a:r>
            <a:r>
              <a:rPr lang="en-US" dirty="0" smtClean="0">
                <a:solidFill>
                  <a:schemeClr val="bg1"/>
                </a:solidFill>
              </a:rPr>
              <a:t>the area in an airport where arriving passengers collect luggage that has been transported in the hold of the aircraft.-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Baggage carousel</a:t>
            </a:r>
            <a:r>
              <a:rPr lang="en-US" dirty="0" smtClean="0">
                <a:solidFill>
                  <a:schemeClr val="bg1"/>
                </a:solidFill>
              </a:rPr>
              <a:t>-A </a:t>
            </a:r>
            <a:r>
              <a:rPr lang="en-US" b="1" dirty="0" smtClean="0">
                <a:solidFill>
                  <a:schemeClr val="bg1"/>
                </a:solidFill>
              </a:rPr>
              <a:t>baggage carousel</a:t>
            </a:r>
            <a:r>
              <a:rPr lang="en-US" dirty="0" smtClean="0">
                <a:solidFill>
                  <a:schemeClr val="bg1"/>
                </a:solidFill>
              </a:rPr>
              <a:t> is a device, generally at an </a:t>
            </a:r>
            <a:r>
              <a:rPr lang="en-US" b="1" dirty="0" smtClean="0">
                <a:solidFill>
                  <a:schemeClr val="bg1"/>
                </a:solidFill>
              </a:rPr>
              <a:t>airport</a:t>
            </a:r>
            <a:r>
              <a:rPr lang="en-US" dirty="0" smtClean="0">
                <a:solidFill>
                  <a:schemeClr val="bg1"/>
                </a:solidFill>
              </a:rPr>
              <a:t>, that delivers checked </a:t>
            </a:r>
            <a:r>
              <a:rPr lang="en-US" b="1" dirty="0" smtClean="0">
                <a:solidFill>
                  <a:schemeClr val="bg1"/>
                </a:solidFill>
              </a:rPr>
              <a:t>luggage</a:t>
            </a:r>
            <a:r>
              <a:rPr lang="en-US" dirty="0" smtClean="0">
                <a:solidFill>
                  <a:schemeClr val="bg1"/>
                </a:solidFill>
              </a:rPr>
              <a:t> to the passengers at the </a:t>
            </a:r>
            <a:r>
              <a:rPr lang="en-US" b="1" dirty="0" smtClean="0">
                <a:solidFill>
                  <a:schemeClr val="bg1"/>
                </a:solidFill>
              </a:rPr>
              <a:t>baggage</a:t>
            </a:r>
            <a:r>
              <a:rPr lang="en-US" dirty="0" smtClean="0">
                <a:solidFill>
                  <a:schemeClr val="bg1"/>
                </a:solidFill>
              </a:rPr>
              <a:t> reclaim area at their final destination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Baggage</a:t>
            </a:r>
            <a:r>
              <a:rPr lang="en-US" dirty="0" smtClean="0">
                <a:solidFill>
                  <a:schemeClr val="bg1"/>
                </a:solidFill>
              </a:rPr>
              <a:t>-suitcases and bags containing personal belongings packed for travelling; luggage.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Baggage cart</a:t>
            </a:r>
            <a:r>
              <a:rPr lang="en-US" dirty="0" smtClean="0">
                <a:solidFill>
                  <a:schemeClr val="bg1"/>
                </a:solidFill>
              </a:rPr>
              <a:t>-A small vehicle pushed by </a:t>
            </a:r>
            <a:r>
              <a:rPr lang="en-US" dirty="0" err="1" smtClean="0">
                <a:solidFill>
                  <a:schemeClr val="bg1"/>
                </a:solidFill>
              </a:rPr>
              <a:t>travellers</a:t>
            </a:r>
            <a:r>
              <a:rPr lang="en-US" dirty="0" smtClean="0">
                <a:solidFill>
                  <a:schemeClr val="bg1"/>
                </a:solidFill>
              </a:rPr>
              <a:t> to carry individual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     luggage</a:t>
            </a:r>
            <a:r>
              <a:rPr lang="en-US" dirty="0" smtClean="0">
                <a:solidFill>
                  <a:schemeClr val="bg1"/>
                </a:solidFill>
              </a:rPr>
              <a:t>, usually suitcases.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Luggage carrier 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b="1" dirty="0" err="1" smtClean="0">
                <a:solidFill>
                  <a:schemeClr val="bg1"/>
                </a:solidFill>
              </a:rPr>
              <a:t>rack</a:t>
            </a:r>
            <a:r>
              <a:rPr lang="en-US" dirty="0" smtClean="0">
                <a:solidFill>
                  <a:schemeClr val="bg1"/>
                </a:solidFill>
              </a:rPr>
              <a:t> attached to a vehicle; for carrying </a:t>
            </a:r>
            <a:r>
              <a:rPr lang="en-US" b="1" dirty="0" smtClean="0">
                <a:solidFill>
                  <a:schemeClr val="bg1"/>
                </a:solidFill>
              </a:rPr>
              <a:t>luggage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Garment bag</a:t>
            </a:r>
            <a:r>
              <a:rPr lang="en-US" dirty="0" smtClean="0">
                <a:solidFill>
                  <a:schemeClr val="bg1"/>
                </a:solidFill>
              </a:rPr>
              <a:t>-A </a:t>
            </a:r>
            <a:r>
              <a:rPr lang="en-US" b="1" dirty="0" smtClean="0">
                <a:solidFill>
                  <a:schemeClr val="bg1"/>
                </a:solidFill>
              </a:rPr>
              <a:t>garment bag</a:t>
            </a:r>
            <a:r>
              <a:rPr lang="en-US" dirty="0" smtClean="0">
                <a:solidFill>
                  <a:schemeClr val="bg1"/>
                </a:solidFill>
              </a:rPr>
              <a:t> or suit </a:t>
            </a:r>
            <a:r>
              <a:rPr lang="en-US" b="1" dirty="0" smtClean="0">
                <a:solidFill>
                  <a:schemeClr val="bg1"/>
                </a:solidFill>
              </a:rPr>
              <a:t>bag</a:t>
            </a:r>
            <a:r>
              <a:rPr lang="en-US" dirty="0" smtClean="0">
                <a:solidFill>
                  <a:schemeClr val="bg1"/>
                </a:solidFill>
              </a:rPr>
              <a:t> is a container of flexible material, usually used to ease transporting suits, jackets or clothing in general, 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Baggage claim check -</a:t>
            </a:r>
            <a:r>
              <a:rPr lang="en-US" dirty="0" smtClean="0">
                <a:solidFill>
                  <a:schemeClr val="bg1"/>
                </a:solidFill>
              </a:rPr>
              <a:t>A typical </a:t>
            </a:r>
            <a:r>
              <a:rPr lang="en-US" b="1" dirty="0" smtClean="0">
                <a:solidFill>
                  <a:schemeClr val="bg1"/>
                </a:solidFill>
              </a:rPr>
              <a:t>baggage claim</a:t>
            </a:r>
            <a:r>
              <a:rPr lang="en-US" dirty="0" smtClean="0">
                <a:solidFill>
                  <a:schemeClr val="bg1"/>
                </a:solidFill>
              </a:rPr>
              <a:t> area contains </a:t>
            </a:r>
            <a:r>
              <a:rPr lang="en-US" b="1" dirty="0" smtClean="0">
                <a:solidFill>
                  <a:schemeClr val="bg1"/>
                </a:solidFill>
              </a:rPr>
              <a:t>baggage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  <a:r>
              <a:rPr lang="en-US" dirty="0" err="1" smtClean="0">
                <a:solidFill>
                  <a:schemeClr val="bg1"/>
                </a:solidFill>
              </a:rPr>
              <a:t>carouselsm</a:t>
            </a:r>
            <a:r>
              <a:rPr lang="en-US" dirty="0" smtClean="0">
                <a:solidFill>
                  <a:schemeClr val="bg1"/>
                </a:solidFill>
              </a:rPr>
              <a:t>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GATE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458200" cy="48767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in counter</a:t>
            </a:r>
            <a:r>
              <a:rPr lang="en-US" dirty="0" smtClean="0">
                <a:solidFill>
                  <a:schemeClr val="bg1"/>
                </a:solidFill>
              </a:rPr>
              <a:t>-The </a:t>
            </a:r>
            <a:r>
              <a:rPr lang="en-US" b="1" dirty="0" smtClean="0">
                <a:solidFill>
                  <a:schemeClr val="bg1"/>
                </a:solidFill>
              </a:rPr>
              <a:t>check-in counter</a:t>
            </a:r>
            <a:r>
              <a:rPr lang="en-US" dirty="0" smtClean="0">
                <a:solidFill>
                  <a:schemeClr val="bg1"/>
                </a:solidFill>
              </a:rPr>
              <a:t> at an airport or hotel is the </a:t>
            </a:r>
            <a:r>
              <a:rPr lang="en-US" b="1" dirty="0" smtClean="0">
                <a:solidFill>
                  <a:schemeClr val="bg1"/>
                </a:solidFill>
              </a:rPr>
              <a:t>counter</a:t>
            </a:r>
            <a:r>
              <a:rPr lang="en-US" dirty="0" smtClean="0">
                <a:solidFill>
                  <a:schemeClr val="bg1"/>
                </a:solidFill>
              </a:rPr>
              <a:t> or desk where you </a:t>
            </a:r>
            <a:r>
              <a:rPr lang="en-US" b="1" dirty="0" smtClean="0">
                <a:solidFill>
                  <a:schemeClr val="bg1"/>
                </a:solidFill>
              </a:rPr>
              <a:t>check</a:t>
            </a:r>
            <a:r>
              <a:rPr lang="en-US" dirty="0" smtClean="0">
                <a:solidFill>
                  <a:schemeClr val="bg1"/>
                </a:solidFill>
              </a:rPr>
              <a:t> in.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Boarding area</a:t>
            </a:r>
            <a:r>
              <a:rPr lang="en-US" dirty="0" smtClean="0">
                <a:solidFill>
                  <a:schemeClr val="bg1"/>
                </a:solidFill>
              </a:rPr>
              <a:t>-The </a:t>
            </a:r>
            <a:r>
              <a:rPr lang="en-US" b="1" dirty="0" smtClean="0">
                <a:solidFill>
                  <a:schemeClr val="bg1"/>
                </a:solidFill>
              </a:rPr>
              <a:t>boarding area</a:t>
            </a:r>
            <a:r>
              <a:rPr lang="en-US" dirty="0" smtClean="0">
                <a:solidFill>
                  <a:schemeClr val="bg1"/>
                </a:solidFill>
              </a:rPr>
              <a:t> in the airport is the </a:t>
            </a:r>
            <a:r>
              <a:rPr lang="en-US" b="1" dirty="0" smtClean="0">
                <a:solidFill>
                  <a:schemeClr val="bg1"/>
                </a:solidFill>
              </a:rPr>
              <a:t>space</a:t>
            </a:r>
            <a:r>
              <a:rPr lang="en-US" dirty="0" smtClean="0">
                <a:solidFill>
                  <a:schemeClr val="bg1"/>
                </a:solidFill>
              </a:rPr>
              <a:t> right next to the door. </a:t>
            </a:r>
            <a:r>
              <a:rPr lang="en-US" b="1" dirty="0" smtClean="0">
                <a:solidFill>
                  <a:schemeClr val="bg1"/>
                </a:solidFill>
              </a:rPr>
              <a:t>Area</a:t>
            </a:r>
            <a:r>
              <a:rPr lang="en-US" dirty="0" smtClean="0">
                <a:solidFill>
                  <a:schemeClr val="bg1"/>
                </a:solidFill>
              </a:rPr>
              <a:t> is also used to describe topics or subjects of study or work.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Boarding pass</a:t>
            </a:r>
            <a:r>
              <a:rPr lang="en-US" dirty="0" smtClean="0">
                <a:solidFill>
                  <a:schemeClr val="bg1"/>
                </a:solidFill>
              </a:rPr>
              <a:t>- a pass for boarding an </a:t>
            </a:r>
            <a:r>
              <a:rPr lang="en-US" dirty="0" smtClean="0">
                <a:solidFill>
                  <a:schemeClr val="bg1"/>
                </a:solidFill>
              </a:rPr>
              <a:t>aircraft.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Gate</a:t>
            </a:r>
            <a:r>
              <a:rPr lang="en-US" dirty="0" smtClean="0">
                <a:solidFill>
                  <a:schemeClr val="bg1"/>
                </a:solidFill>
              </a:rPr>
              <a:t>-an area of an </a:t>
            </a:r>
            <a:r>
              <a:rPr lang="en-US" b="1" dirty="0" smtClean="0">
                <a:solidFill>
                  <a:schemeClr val="bg1"/>
                </a:solidFill>
              </a:rPr>
              <a:t>airport</a:t>
            </a:r>
            <a:r>
              <a:rPr lang="en-US" dirty="0" smtClean="0">
                <a:solidFill>
                  <a:schemeClr val="bg1"/>
                </a:solidFill>
              </a:rPr>
              <a:t> that provides a waiting area for passengers before boarding their </a:t>
            </a:r>
            <a:r>
              <a:rPr lang="en-US" dirty="0" smtClean="0">
                <a:solidFill>
                  <a:schemeClr val="bg1"/>
                </a:solidFill>
              </a:rPr>
              <a:t>flight.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Srini</a:t>
            </a:r>
            <a:r>
              <a:rPr lang="en-US" dirty="0" smtClean="0"/>
              <a:t> – Passenger (Male)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Srini</a:t>
            </a:r>
            <a:r>
              <a:rPr lang="en-US" dirty="0" smtClean="0"/>
              <a:t> is flying from Chennai to New York. </a:t>
            </a:r>
          </a:p>
          <a:p>
            <a:r>
              <a:rPr lang="en-US" dirty="0" smtClean="0"/>
              <a:t> Agent- He checks the passport and luggage taken by </a:t>
            </a:r>
            <a:r>
              <a:rPr lang="en-US" dirty="0" err="1" smtClean="0"/>
              <a:t>Srini</a:t>
            </a:r>
            <a:r>
              <a:rPr lang="en-US" dirty="0" smtClean="0"/>
              <a:t> to New York and also tells him about his seat number and gives him the boarding passes and also checks his bags .</a:t>
            </a:r>
          </a:p>
          <a:p>
            <a:r>
              <a:rPr lang="en-US" dirty="0" smtClean="0"/>
              <a:t>Flight attendant-She serves </a:t>
            </a:r>
            <a:r>
              <a:rPr lang="en-US" dirty="0" err="1" smtClean="0"/>
              <a:t>Srini</a:t>
            </a:r>
            <a:r>
              <a:rPr lang="en-US" dirty="0" smtClean="0"/>
              <a:t> with diet coke and chicken in flight.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133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A DAY AT THE AIRPORT</vt:lpstr>
      <vt:lpstr>CC CHECK IN</vt:lpstr>
      <vt:lpstr>SECURITY</vt:lpstr>
      <vt:lpstr>BAGGAGE CLAIM</vt:lpstr>
      <vt:lpstr>THE GATE</vt:lpstr>
      <vt:lpstr>Characters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AT THE AIRPORT</dc:title>
  <dc:creator>sns</dc:creator>
  <cp:lastModifiedBy>Admin</cp:lastModifiedBy>
  <cp:revision>7</cp:revision>
  <dcterms:created xsi:type="dcterms:W3CDTF">2019-08-29T06:59:11Z</dcterms:created>
  <dcterms:modified xsi:type="dcterms:W3CDTF">2019-08-29T15:32:47Z</dcterms:modified>
</cp:coreProperties>
</file>